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C81830D-7AEF-4727-BF20-254B7F92957B}">
  <a:tblStyle styleId="{CC81830D-7AEF-4727-BF20-254B7F92957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-italic.fntdata"/><Relationship Id="rId14" Type="http://schemas.openxmlformats.org/officeDocument/2006/relationships/font" Target="fonts/PlusJakartaSans-bold.fntdata"/><Relationship Id="rId16" Type="http://schemas.openxmlformats.org/officeDocument/2006/relationships/font" Target="fonts/PlusJakarta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1af07cca5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1af07cca5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1756404532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1756404532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reativecommons.org/licenses/by-nc/4.0deed.en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{CC81830D-7AEF-4727-BF20-254B7F92957B}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group or system of interconnected people or things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“Around two thousand years ago, Hopewell jumped into prominence from its bases in the Midwest, establishing a trade network that covered most of America… Shell beads from Florida, obsidian from the Rocky Mountains, and mica from Tennessee found their way to the Northeast.”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Charles Mann, </a:t>
                      </a:r>
                      <a:r>
                        <a:rPr i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1491: New Revelations of the Americas Before Columbus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, 2005.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Network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idx="2" type="body"/>
          </p:nvPr>
        </p:nvSpPr>
        <p:spPr>
          <a:xfrm>
            <a:off x="179200" y="1437775"/>
            <a:ext cx="4302600" cy="2163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Quickwrite: </a:t>
            </a:r>
            <a:r>
              <a:rPr lang="en" sz="1800"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800">
                <a:latin typeface="Inter"/>
                <a:ea typeface="Inter"/>
                <a:cs typeface="Inter"/>
                <a:sym typeface="Inter"/>
              </a:rPr>
              <a:t>Why is trade important? How do you think trade networks influenced societies in Afro-Eurasia?</a:t>
            </a:r>
            <a:endParaRPr i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i="1" sz="1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1" name="Google Shape;91;p14"/>
          <p:cNvSpPr txBox="1"/>
          <p:nvPr/>
        </p:nvSpPr>
        <p:spPr>
          <a:xfrm>
            <a:off x="4913325" y="3469250"/>
            <a:ext cx="3792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Simeon Netchev, </a:t>
            </a: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Trade Networks in the Middle Ages, c. 1200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</a:t>
            </a:r>
            <a:r>
              <a:rPr lang="en" sz="12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200" u="sng">
                <a:solidFill>
                  <a:srgbClr val="B52600"/>
                </a:solidFill>
                <a:latin typeface="Inter"/>
                <a:ea typeface="Inter"/>
                <a:cs typeface="Inter"/>
                <a:sym typeface="Inter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 Attribution-NonCommercial-NoDerivs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2" name="Google Shape;9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0625" y="1017475"/>
            <a:ext cx="4357399" cy="2451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